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7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0002-AC6F-4E83-8211-E4C8311FA182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CE9B-5FED-46E2-A9EB-C8FE5C88D9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204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0002-AC6F-4E83-8211-E4C8311FA182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CE9B-5FED-46E2-A9EB-C8FE5C88D9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44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0002-AC6F-4E83-8211-E4C8311FA182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CE9B-5FED-46E2-A9EB-C8FE5C88D9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0002-AC6F-4E83-8211-E4C8311FA182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CE9B-5FED-46E2-A9EB-C8FE5C88D9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65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0002-AC6F-4E83-8211-E4C8311FA182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CE9B-5FED-46E2-A9EB-C8FE5C88D9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863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0002-AC6F-4E83-8211-E4C8311FA182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CE9B-5FED-46E2-A9EB-C8FE5C88D9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602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0002-AC6F-4E83-8211-E4C8311FA182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CE9B-5FED-46E2-A9EB-C8FE5C88D9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871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0002-AC6F-4E83-8211-E4C8311FA182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CE9B-5FED-46E2-A9EB-C8FE5C88D9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436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0002-AC6F-4E83-8211-E4C8311FA182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CE9B-5FED-46E2-A9EB-C8FE5C88D9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493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0002-AC6F-4E83-8211-E4C8311FA182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CE9B-5FED-46E2-A9EB-C8FE5C88D9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633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0002-AC6F-4E83-8211-E4C8311FA182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CE9B-5FED-46E2-A9EB-C8FE5C88D9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5097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70002-AC6F-4E83-8211-E4C8311FA182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ECE9B-5FED-46E2-A9EB-C8FE5C88D9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473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F1F34DF2-8ED1-443C-973A-76B9C93E31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323" y="428526"/>
            <a:ext cx="2915493" cy="2915493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6A346A1-839B-42AE-A6FE-8625B1EC10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546" y="2722211"/>
            <a:ext cx="8003027" cy="1900612"/>
          </a:xfrm>
        </p:spPr>
        <p:txBody>
          <a:bodyPr>
            <a:normAutofit fontScale="77500" lnSpcReduction="20000"/>
          </a:bodyPr>
          <a:lstStyle/>
          <a:p>
            <a:r>
              <a:rPr lang="en-CA" dirty="0"/>
              <a:t>This certificate is proudly presented for the honorable achievement to</a:t>
            </a:r>
          </a:p>
          <a:p>
            <a:endParaRPr lang="en-CA" dirty="0"/>
          </a:p>
          <a:p>
            <a:endParaRPr lang="en-CA" sz="1050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Congratulations on a successful Skate Canada Manitoba Performance Day!</a:t>
            </a:r>
          </a:p>
        </p:txBody>
      </p:sp>
      <p:sp>
        <p:nvSpPr>
          <p:cNvPr id="4" name="Ribbon: Curved and Tilted Down 3">
            <a:extLst>
              <a:ext uri="{FF2B5EF4-FFF2-40B4-BE49-F238E27FC236}">
                <a16:creationId xmlns:a16="http://schemas.microsoft.com/office/drawing/2014/main" id="{2AA33ADA-3F51-442A-9D42-7781429EA844}"/>
              </a:ext>
            </a:extLst>
          </p:cNvPr>
          <p:cNvSpPr/>
          <p:nvPr/>
        </p:nvSpPr>
        <p:spPr>
          <a:xfrm rot="10800000">
            <a:off x="250312" y="417996"/>
            <a:ext cx="8623496" cy="1065628"/>
          </a:xfrm>
          <a:prstGeom prst="ellipseRibbon">
            <a:avLst>
              <a:gd name="adj1" fmla="val 40856"/>
              <a:gd name="adj2" fmla="val 50000"/>
              <a:gd name="adj3" fmla="val 12500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4C2E67-D742-45CB-B19E-7F4ECA88097F}"/>
              </a:ext>
            </a:extLst>
          </p:cNvPr>
          <p:cNvSpPr txBox="1"/>
          <p:nvPr/>
        </p:nvSpPr>
        <p:spPr>
          <a:xfrm>
            <a:off x="2447317" y="477642"/>
            <a:ext cx="42738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  <a:t>Performance Day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69BEDC86-8A0F-468D-9C92-81F9A6070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043764"/>
              </p:ext>
            </p:extLst>
          </p:nvPr>
        </p:nvGraphicFramePr>
        <p:xfrm>
          <a:off x="1514059" y="3454327"/>
          <a:ext cx="6096000" cy="388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865353172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CA" sz="2100" b="0" dirty="0">
                          <a:solidFill>
                            <a:schemeClr val="tx1"/>
                          </a:solidFill>
                        </a:rPr>
                        <a:t>INSERT SKATER NAME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877923"/>
                  </a:ext>
                </a:extLst>
              </a:tr>
            </a:tbl>
          </a:graphicData>
        </a:graphic>
      </p:graphicFrame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21EB8D5F-1AE2-45C4-AA9A-DE2AF4EA3A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774062"/>
              </p:ext>
            </p:extLst>
          </p:nvPr>
        </p:nvGraphicFramePr>
        <p:xfrm>
          <a:off x="1049590" y="4622823"/>
          <a:ext cx="7533864" cy="28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592">
                  <a:extLst>
                    <a:ext uri="{9D8B030D-6E8A-4147-A177-3AD203B41FA5}">
                      <a16:colId xmlns:a16="http://schemas.microsoft.com/office/drawing/2014/main" val="4021577943"/>
                    </a:ext>
                  </a:extLst>
                </a:gridCol>
                <a:gridCol w="1441174">
                  <a:extLst>
                    <a:ext uri="{9D8B030D-6E8A-4147-A177-3AD203B41FA5}">
                      <a16:colId xmlns:a16="http://schemas.microsoft.com/office/drawing/2014/main" val="2395480578"/>
                    </a:ext>
                  </a:extLst>
                </a:gridCol>
                <a:gridCol w="675861">
                  <a:extLst>
                    <a:ext uri="{9D8B030D-6E8A-4147-A177-3AD203B41FA5}">
                      <a16:colId xmlns:a16="http://schemas.microsoft.com/office/drawing/2014/main" val="686565388"/>
                    </a:ext>
                  </a:extLst>
                </a:gridCol>
                <a:gridCol w="2067341">
                  <a:extLst>
                    <a:ext uri="{9D8B030D-6E8A-4147-A177-3AD203B41FA5}">
                      <a16:colId xmlns:a16="http://schemas.microsoft.com/office/drawing/2014/main" val="3725209177"/>
                    </a:ext>
                  </a:extLst>
                </a:gridCol>
                <a:gridCol w="964094">
                  <a:extLst>
                    <a:ext uri="{9D8B030D-6E8A-4147-A177-3AD203B41FA5}">
                      <a16:colId xmlns:a16="http://schemas.microsoft.com/office/drawing/2014/main" val="2663780254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2045585874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Date: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Coach: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929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28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29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Script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Skate Admin</dc:creator>
  <cp:lastModifiedBy>Skate Admin</cp:lastModifiedBy>
  <cp:revision>9</cp:revision>
  <cp:lastPrinted>2021-08-23T15:45:07Z</cp:lastPrinted>
  <dcterms:created xsi:type="dcterms:W3CDTF">2020-12-29T18:16:06Z</dcterms:created>
  <dcterms:modified xsi:type="dcterms:W3CDTF">2021-08-23T15:54:08Z</dcterms:modified>
</cp:coreProperties>
</file>